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0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0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9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1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8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8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3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2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17D4A-CBFD-4D19-B8F9-3A9F6B064167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FC545-C8C8-4076-BEEF-9644372A5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35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4582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¿</a:t>
            </a:r>
            <a:r>
              <a:rPr lang="en-US" sz="3600" dirty="0" err="1" smtClean="0"/>
              <a:t>Cómo</a:t>
            </a:r>
            <a:r>
              <a:rPr lang="en-US" sz="3600" dirty="0" smtClean="0"/>
              <a:t> </a:t>
            </a:r>
            <a:r>
              <a:rPr lang="en-US" sz="3600" dirty="0" err="1" smtClean="0"/>
              <a:t>están</a:t>
            </a:r>
            <a:r>
              <a:rPr lang="en-US" sz="3600" dirty="0" smtClean="0"/>
              <a:t>?  ¿</a:t>
            </a:r>
            <a:r>
              <a:rPr lang="en-US" sz="3600" dirty="0" err="1" smtClean="0"/>
              <a:t>Qué</a:t>
            </a:r>
            <a:r>
              <a:rPr lang="en-US" sz="3600" dirty="0" smtClean="0"/>
              <a:t> </a:t>
            </a:r>
            <a:r>
              <a:rPr lang="en-US" sz="3600" dirty="0" err="1" smtClean="0"/>
              <a:t>tienen</a:t>
            </a:r>
            <a:r>
              <a:rPr lang="en-US" sz="3600" dirty="0" smtClean="0"/>
              <a:t>?</a:t>
            </a:r>
            <a:br>
              <a:rPr lang="en-US" sz="3600" dirty="0" smtClean="0"/>
            </a:br>
            <a:r>
              <a:rPr lang="en-US" sz="3600" dirty="0" smtClean="0"/>
              <a:t>¿</a:t>
            </a:r>
            <a:r>
              <a:rPr lang="en-US" sz="3600" dirty="0" err="1" smtClean="0"/>
              <a:t>Qué</a:t>
            </a:r>
            <a:r>
              <a:rPr lang="en-US" sz="3600" dirty="0" smtClean="0"/>
              <a:t> </a:t>
            </a:r>
            <a:r>
              <a:rPr lang="en-US" sz="3600" dirty="0" err="1" smtClean="0"/>
              <a:t>deben</a:t>
            </a:r>
            <a:r>
              <a:rPr lang="en-US" sz="3600" dirty="0" smtClean="0"/>
              <a:t> </a:t>
            </a:r>
            <a:r>
              <a:rPr lang="en-US" sz="3600" dirty="0" err="1" smtClean="0"/>
              <a:t>hacer</a:t>
            </a:r>
            <a:r>
              <a:rPr lang="en-US" sz="3600" dirty="0" smtClean="0"/>
              <a:t> para </a:t>
            </a:r>
            <a:r>
              <a:rPr lang="en-US" sz="3600" dirty="0" err="1" smtClean="0"/>
              <a:t>aliviar</a:t>
            </a:r>
            <a:r>
              <a:rPr lang="en-US" sz="3600" dirty="0" smtClean="0"/>
              <a:t> los </a:t>
            </a:r>
            <a:r>
              <a:rPr lang="en-US" sz="3600" dirty="0" err="1" smtClean="0"/>
              <a:t>síntomas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mdacosta\AppData\Local\Microsoft\Windows\Temporary Internet Files\Content.Outlook\ASXLSDUZ\que le pa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50030"/>
            <a:ext cx="7924800" cy="5021580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4" name="Rectangle 3"/>
          <p:cNvSpPr/>
          <p:nvPr/>
        </p:nvSpPr>
        <p:spPr>
          <a:xfrm>
            <a:off x="2085109" y="4034790"/>
            <a:ext cx="1433406" cy="461665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Doña Ana</a:t>
            </a:r>
            <a:endParaRPr lang="en-US" sz="2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46640" y="2358390"/>
            <a:ext cx="1664238" cy="461665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Don Miguel</a:t>
            </a:r>
            <a:endParaRPr lang="en-US" sz="2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85493" y="4923056"/>
            <a:ext cx="786306" cy="461665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Paco</a:t>
            </a:r>
            <a:endParaRPr lang="en-US" sz="24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62800" y="5301591"/>
            <a:ext cx="1257075" cy="461665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Sr. Pérez</a:t>
            </a:r>
            <a:endParaRPr lang="en-US" sz="2400" b="1" cap="none" spc="0" dirty="0">
              <a:ln w="11430"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52402" y="5306288"/>
            <a:ext cx="1516954" cy="461665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Bebé</a:t>
            </a:r>
            <a:r>
              <a:rPr lang="en-US" sz="24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Mito</a:t>
            </a:r>
            <a:endParaRPr lang="en-US" sz="24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58704" y="3499155"/>
            <a:ext cx="787395" cy="461665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Lena</a:t>
            </a:r>
            <a:endParaRPr lang="en-US" sz="24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007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¿Cómo están?  ¿Qué tienen? ¿Qué deben hacer para aliviar los síntomas?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¿Cómo están?  ¿Qué tienen? ¿Qué deben hacer para aliviar los síntomas?</dc:title>
  <dc:creator>staff</dc:creator>
  <cp:lastModifiedBy>staff</cp:lastModifiedBy>
  <cp:revision>4</cp:revision>
  <dcterms:created xsi:type="dcterms:W3CDTF">2015-09-18T13:59:06Z</dcterms:created>
  <dcterms:modified xsi:type="dcterms:W3CDTF">2015-09-18T16:19:40Z</dcterms:modified>
</cp:coreProperties>
</file>